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8339138" cy="4443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54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2392" y="727198"/>
            <a:ext cx="6254354" cy="1546966"/>
          </a:xfrm>
        </p:spPr>
        <p:txBody>
          <a:bodyPr anchor="b"/>
          <a:lstStyle>
            <a:lvl1pPr algn="ctr">
              <a:defRPr sz="38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42392" y="2333821"/>
            <a:ext cx="6254354" cy="1072796"/>
          </a:xfrm>
        </p:spPr>
        <p:txBody>
          <a:bodyPr/>
          <a:lstStyle>
            <a:lvl1pPr marL="0" indent="0" algn="ctr">
              <a:buNone/>
              <a:defRPr sz="1555"/>
            </a:lvl1pPr>
            <a:lvl2pPr marL="296220" indent="0" algn="ctr">
              <a:buNone/>
              <a:defRPr sz="1296"/>
            </a:lvl2pPr>
            <a:lvl3pPr marL="592440" indent="0" algn="ctr">
              <a:buNone/>
              <a:defRPr sz="1166"/>
            </a:lvl3pPr>
            <a:lvl4pPr marL="888660" indent="0" algn="ctr">
              <a:buNone/>
              <a:defRPr sz="1037"/>
            </a:lvl4pPr>
            <a:lvl5pPr marL="1184880" indent="0" algn="ctr">
              <a:buNone/>
              <a:defRPr sz="1037"/>
            </a:lvl5pPr>
            <a:lvl6pPr marL="1481099" indent="0" algn="ctr">
              <a:buNone/>
              <a:defRPr sz="1037"/>
            </a:lvl6pPr>
            <a:lvl7pPr marL="1777319" indent="0" algn="ctr">
              <a:buNone/>
              <a:defRPr sz="1037"/>
            </a:lvl7pPr>
            <a:lvl8pPr marL="2073539" indent="0" algn="ctr">
              <a:buNone/>
              <a:defRPr sz="1037"/>
            </a:lvl8pPr>
            <a:lvl9pPr marL="2369759" indent="0" algn="ctr">
              <a:buNone/>
              <a:defRPr sz="103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7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544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67695" y="236571"/>
            <a:ext cx="1798127" cy="37655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3316" y="236571"/>
            <a:ext cx="5290141" cy="37655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12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722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972" y="1107768"/>
            <a:ext cx="7192507" cy="1848336"/>
          </a:xfrm>
        </p:spPr>
        <p:txBody>
          <a:bodyPr anchor="b"/>
          <a:lstStyle>
            <a:lvl1pPr>
              <a:defRPr sz="38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972" y="2973590"/>
            <a:ext cx="7192507" cy="971996"/>
          </a:xfrm>
        </p:spPr>
        <p:txBody>
          <a:bodyPr/>
          <a:lstStyle>
            <a:lvl1pPr marL="0" indent="0">
              <a:buNone/>
              <a:defRPr sz="1555">
                <a:solidFill>
                  <a:schemeClr val="tx1">
                    <a:tint val="75000"/>
                  </a:schemeClr>
                </a:solidFill>
              </a:defRPr>
            </a:lvl1pPr>
            <a:lvl2pPr marL="296220" indent="0">
              <a:buNone/>
              <a:defRPr sz="1296">
                <a:solidFill>
                  <a:schemeClr val="tx1">
                    <a:tint val="75000"/>
                  </a:schemeClr>
                </a:solidFill>
              </a:defRPr>
            </a:lvl2pPr>
            <a:lvl3pPr marL="592440" indent="0">
              <a:buNone/>
              <a:defRPr sz="1166">
                <a:solidFill>
                  <a:schemeClr val="tx1">
                    <a:tint val="75000"/>
                  </a:schemeClr>
                </a:solidFill>
              </a:defRPr>
            </a:lvl3pPr>
            <a:lvl4pPr marL="888660" indent="0">
              <a:buNone/>
              <a:defRPr sz="1037">
                <a:solidFill>
                  <a:schemeClr val="tx1">
                    <a:tint val="75000"/>
                  </a:schemeClr>
                </a:solidFill>
              </a:defRPr>
            </a:lvl4pPr>
            <a:lvl5pPr marL="1184880" indent="0">
              <a:buNone/>
              <a:defRPr sz="1037">
                <a:solidFill>
                  <a:schemeClr val="tx1">
                    <a:tint val="75000"/>
                  </a:schemeClr>
                </a:solidFill>
              </a:defRPr>
            </a:lvl5pPr>
            <a:lvl6pPr marL="1481099" indent="0">
              <a:buNone/>
              <a:defRPr sz="1037">
                <a:solidFill>
                  <a:schemeClr val="tx1">
                    <a:tint val="75000"/>
                  </a:schemeClr>
                </a:solidFill>
              </a:defRPr>
            </a:lvl6pPr>
            <a:lvl7pPr marL="1777319" indent="0">
              <a:buNone/>
              <a:defRPr sz="1037">
                <a:solidFill>
                  <a:schemeClr val="tx1">
                    <a:tint val="75000"/>
                  </a:schemeClr>
                </a:solidFill>
              </a:defRPr>
            </a:lvl7pPr>
            <a:lvl8pPr marL="2073539" indent="0">
              <a:buNone/>
              <a:defRPr sz="1037">
                <a:solidFill>
                  <a:schemeClr val="tx1">
                    <a:tint val="75000"/>
                  </a:schemeClr>
                </a:solidFill>
              </a:defRPr>
            </a:lvl8pPr>
            <a:lvl9pPr marL="2369759" indent="0">
              <a:buNone/>
              <a:defRPr sz="103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701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3316" y="1182853"/>
            <a:ext cx="3544134" cy="28193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21688" y="1182853"/>
            <a:ext cx="3544134" cy="28193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604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402" y="236571"/>
            <a:ext cx="7192507" cy="8588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402" y="1089254"/>
            <a:ext cx="3527846" cy="533826"/>
          </a:xfrm>
        </p:spPr>
        <p:txBody>
          <a:bodyPr anchor="b"/>
          <a:lstStyle>
            <a:lvl1pPr marL="0" indent="0">
              <a:buNone/>
              <a:defRPr sz="1555" b="1"/>
            </a:lvl1pPr>
            <a:lvl2pPr marL="296220" indent="0">
              <a:buNone/>
              <a:defRPr sz="1296" b="1"/>
            </a:lvl2pPr>
            <a:lvl3pPr marL="592440" indent="0">
              <a:buNone/>
              <a:defRPr sz="1166" b="1"/>
            </a:lvl3pPr>
            <a:lvl4pPr marL="888660" indent="0">
              <a:buNone/>
              <a:defRPr sz="1037" b="1"/>
            </a:lvl4pPr>
            <a:lvl5pPr marL="1184880" indent="0">
              <a:buNone/>
              <a:defRPr sz="1037" b="1"/>
            </a:lvl5pPr>
            <a:lvl6pPr marL="1481099" indent="0">
              <a:buNone/>
              <a:defRPr sz="1037" b="1"/>
            </a:lvl6pPr>
            <a:lvl7pPr marL="1777319" indent="0">
              <a:buNone/>
              <a:defRPr sz="1037" b="1"/>
            </a:lvl7pPr>
            <a:lvl8pPr marL="2073539" indent="0">
              <a:buNone/>
              <a:defRPr sz="1037" b="1"/>
            </a:lvl8pPr>
            <a:lvl9pPr marL="2369759" indent="0">
              <a:buNone/>
              <a:defRPr sz="103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4402" y="1623080"/>
            <a:ext cx="3527846" cy="23873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21689" y="1089254"/>
            <a:ext cx="3545220" cy="533826"/>
          </a:xfrm>
        </p:spPr>
        <p:txBody>
          <a:bodyPr anchor="b"/>
          <a:lstStyle>
            <a:lvl1pPr marL="0" indent="0">
              <a:buNone/>
              <a:defRPr sz="1555" b="1"/>
            </a:lvl1pPr>
            <a:lvl2pPr marL="296220" indent="0">
              <a:buNone/>
              <a:defRPr sz="1296" b="1"/>
            </a:lvl2pPr>
            <a:lvl3pPr marL="592440" indent="0">
              <a:buNone/>
              <a:defRPr sz="1166" b="1"/>
            </a:lvl3pPr>
            <a:lvl4pPr marL="888660" indent="0">
              <a:buNone/>
              <a:defRPr sz="1037" b="1"/>
            </a:lvl4pPr>
            <a:lvl5pPr marL="1184880" indent="0">
              <a:buNone/>
              <a:defRPr sz="1037" b="1"/>
            </a:lvl5pPr>
            <a:lvl6pPr marL="1481099" indent="0">
              <a:buNone/>
              <a:defRPr sz="1037" b="1"/>
            </a:lvl6pPr>
            <a:lvl7pPr marL="1777319" indent="0">
              <a:buNone/>
              <a:defRPr sz="1037" b="1"/>
            </a:lvl7pPr>
            <a:lvl8pPr marL="2073539" indent="0">
              <a:buNone/>
              <a:defRPr sz="1037" b="1"/>
            </a:lvl8pPr>
            <a:lvl9pPr marL="2369759" indent="0">
              <a:buNone/>
              <a:defRPr sz="103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21689" y="1623080"/>
            <a:ext cx="3545220" cy="23873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749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515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067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402" y="296228"/>
            <a:ext cx="2689589" cy="1036796"/>
          </a:xfrm>
        </p:spPr>
        <p:txBody>
          <a:bodyPr anchor="b"/>
          <a:lstStyle>
            <a:lvl1pPr>
              <a:defRPr sz="20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5220" y="639770"/>
            <a:ext cx="4221689" cy="3157703"/>
          </a:xfrm>
        </p:spPr>
        <p:txBody>
          <a:bodyPr/>
          <a:lstStyle>
            <a:lvl1pPr>
              <a:defRPr sz="2073"/>
            </a:lvl1pPr>
            <a:lvl2pPr>
              <a:defRPr sz="1814"/>
            </a:lvl2pPr>
            <a:lvl3pPr>
              <a:defRPr sz="1555"/>
            </a:lvl3pPr>
            <a:lvl4pPr>
              <a:defRPr sz="1296"/>
            </a:lvl4pPr>
            <a:lvl5pPr>
              <a:defRPr sz="1296"/>
            </a:lvl5pPr>
            <a:lvl6pPr>
              <a:defRPr sz="1296"/>
            </a:lvl6pPr>
            <a:lvl7pPr>
              <a:defRPr sz="1296"/>
            </a:lvl7pPr>
            <a:lvl8pPr>
              <a:defRPr sz="1296"/>
            </a:lvl8pPr>
            <a:lvl9pPr>
              <a:defRPr sz="129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402" y="1333024"/>
            <a:ext cx="2689589" cy="2469592"/>
          </a:xfrm>
        </p:spPr>
        <p:txBody>
          <a:bodyPr/>
          <a:lstStyle>
            <a:lvl1pPr marL="0" indent="0">
              <a:buNone/>
              <a:defRPr sz="1037"/>
            </a:lvl1pPr>
            <a:lvl2pPr marL="296220" indent="0">
              <a:buNone/>
              <a:defRPr sz="907"/>
            </a:lvl2pPr>
            <a:lvl3pPr marL="592440" indent="0">
              <a:buNone/>
              <a:defRPr sz="777"/>
            </a:lvl3pPr>
            <a:lvl4pPr marL="888660" indent="0">
              <a:buNone/>
              <a:defRPr sz="648"/>
            </a:lvl4pPr>
            <a:lvl5pPr marL="1184880" indent="0">
              <a:buNone/>
              <a:defRPr sz="648"/>
            </a:lvl5pPr>
            <a:lvl6pPr marL="1481099" indent="0">
              <a:buNone/>
              <a:defRPr sz="648"/>
            </a:lvl6pPr>
            <a:lvl7pPr marL="1777319" indent="0">
              <a:buNone/>
              <a:defRPr sz="648"/>
            </a:lvl7pPr>
            <a:lvl8pPr marL="2073539" indent="0">
              <a:buNone/>
              <a:defRPr sz="648"/>
            </a:lvl8pPr>
            <a:lvl9pPr marL="2369759" indent="0">
              <a:buNone/>
              <a:defRPr sz="64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102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402" y="296228"/>
            <a:ext cx="2689589" cy="1036796"/>
          </a:xfrm>
        </p:spPr>
        <p:txBody>
          <a:bodyPr anchor="b"/>
          <a:lstStyle>
            <a:lvl1pPr>
              <a:defRPr sz="20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45220" y="639770"/>
            <a:ext cx="4221689" cy="3157703"/>
          </a:xfrm>
        </p:spPr>
        <p:txBody>
          <a:bodyPr anchor="t"/>
          <a:lstStyle>
            <a:lvl1pPr marL="0" indent="0">
              <a:buNone/>
              <a:defRPr sz="2073"/>
            </a:lvl1pPr>
            <a:lvl2pPr marL="296220" indent="0">
              <a:buNone/>
              <a:defRPr sz="1814"/>
            </a:lvl2pPr>
            <a:lvl3pPr marL="592440" indent="0">
              <a:buNone/>
              <a:defRPr sz="1555"/>
            </a:lvl3pPr>
            <a:lvl4pPr marL="888660" indent="0">
              <a:buNone/>
              <a:defRPr sz="1296"/>
            </a:lvl4pPr>
            <a:lvl5pPr marL="1184880" indent="0">
              <a:buNone/>
              <a:defRPr sz="1296"/>
            </a:lvl5pPr>
            <a:lvl6pPr marL="1481099" indent="0">
              <a:buNone/>
              <a:defRPr sz="1296"/>
            </a:lvl6pPr>
            <a:lvl7pPr marL="1777319" indent="0">
              <a:buNone/>
              <a:defRPr sz="1296"/>
            </a:lvl7pPr>
            <a:lvl8pPr marL="2073539" indent="0">
              <a:buNone/>
              <a:defRPr sz="1296"/>
            </a:lvl8pPr>
            <a:lvl9pPr marL="2369759" indent="0">
              <a:buNone/>
              <a:defRPr sz="129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402" y="1333024"/>
            <a:ext cx="2689589" cy="2469592"/>
          </a:xfrm>
        </p:spPr>
        <p:txBody>
          <a:bodyPr/>
          <a:lstStyle>
            <a:lvl1pPr marL="0" indent="0">
              <a:buNone/>
              <a:defRPr sz="1037"/>
            </a:lvl1pPr>
            <a:lvl2pPr marL="296220" indent="0">
              <a:buNone/>
              <a:defRPr sz="907"/>
            </a:lvl2pPr>
            <a:lvl3pPr marL="592440" indent="0">
              <a:buNone/>
              <a:defRPr sz="777"/>
            </a:lvl3pPr>
            <a:lvl4pPr marL="888660" indent="0">
              <a:buNone/>
              <a:defRPr sz="648"/>
            </a:lvl4pPr>
            <a:lvl5pPr marL="1184880" indent="0">
              <a:buNone/>
              <a:defRPr sz="648"/>
            </a:lvl5pPr>
            <a:lvl6pPr marL="1481099" indent="0">
              <a:buNone/>
              <a:defRPr sz="648"/>
            </a:lvl6pPr>
            <a:lvl7pPr marL="1777319" indent="0">
              <a:buNone/>
              <a:defRPr sz="648"/>
            </a:lvl7pPr>
            <a:lvl8pPr marL="2073539" indent="0">
              <a:buNone/>
              <a:defRPr sz="648"/>
            </a:lvl8pPr>
            <a:lvl9pPr marL="2369759" indent="0">
              <a:buNone/>
              <a:defRPr sz="64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120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3316" y="236571"/>
            <a:ext cx="7192507" cy="858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316" y="1182853"/>
            <a:ext cx="7192507" cy="28193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3316" y="4118386"/>
            <a:ext cx="1876306" cy="2365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72769-8F68-4018-B439-148F21C9CAFB}" type="datetimeFigureOut">
              <a:rPr lang="en-US" smtClean="0"/>
              <a:t>26-Mar-22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2340" y="4118386"/>
            <a:ext cx="2814459" cy="2365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89516" y="4118386"/>
            <a:ext cx="1876306" cy="2365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A0F92-480E-4893-9975-C62D916AC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49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592440" rtl="0" eaLnBrk="1" latinLnBrk="0" hangingPunct="1">
        <a:lnSpc>
          <a:spcPct val="90000"/>
        </a:lnSpc>
        <a:spcBef>
          <a:spcPct val="0"/>
        </a:spcBef>
        <a:buNone/>
        <a:defRPr sz="28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8110" indent="-148110" algn="l" defTabSz="59244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1814" kern="1200">
          <a:solidFill>
            <a:schemeClr val="tx1"/>
          </a:solidFill>
          <a:latin typeface="+mn-lt"/>
          <a:ea typeface="+mn-ea"/>
          <a:cs typeface="+mn-cs"/>
        </a:defRPr>
      </a:lvl1pPr>
      <a:lvl2pPr marL="444330" indent="-148110" algn="l" defTabSz="592440" rtl="0" eaLnBrk="1" latinLnBrk="0" hangingPunct="1">
        <a:lnSpc>
          <a:spcPct val="90000"/>
        </a:lnSpc>
        <a:spcBef>
          <a:spcPts val="324"/>
        </a:spcBef>
        <a:buFont typeface="Arial" panose="020B0604020202020204" pitchFamily="34" charset="0"/>
        <a:buChar char="•"/>
        <a:defRPr sz="1555" kern="1200">
          <a:solidFill>
            <a:schemeClr val="tx1"/>
          </a:solidFill>
          <a:latin typeface="+mn-lt"/>
          <a:ea typeface="+mn-ea"/>
          <a:cs typeface="+mn-cs"/>
        </a:defRPr>
      </a:lvl2pPr>
      <a:lvl3pPr marL="740550" indent="-148110" algn="l" defTabSz="592440" rtl="0" eaLnBrk="1" latinLnBrk="0" hangingPunct="1">
        <a:lnSpc>
          <a:spcPct val="90000"/>
        </a:lnSpc>
        <a:spcBef>
          <a:spcPts val="324"/>
        </a:spcBef>
        <a:buFont typeface="Arial" panose="020B0604020202020204" pitchFamily="34" charset="0"/>
        <a:buChar char="•"/>
        <a:defRPr sz="1296" kern="1200">
          <a:solidFill>
            <a:schemeClr val="tx1"/>
          </a:solidFill>
          <a:latin typeface="+mn-lt"/>
          <a:ea typeface="+mn-ea"/>
          <a:cs typeface="+mn-cs"/>
        </a:defRPr>
      </a:lvl3pPr>
      <a:lvl4pPr marL="1036770" indent="-148110" algn="l" defTabSz="592440" rtl="0" eaLnBrk="1" latinLnBrk="0" hangingPunct="1">
        <a:lnSpc>
          <a:spcPct val="90000"/>
        </a:lnSpc>
        <a:spcBef>
          <a:spcPts val="324"/>
        </a:spcBef>
        <a:buFont typeface="Arial" panose="020B0604020202020204" pitchFamily="34" charset="0"/>
        <a:buChar char="•"/>
        <a:defRPr sz="1166" kern="1200">
          <a:solidFill>
            <a:schemeClr val="tx1"/>
          </a:solidFill>
          <a:latin typeface="+mn-lt"/>
          <a:ea typeface="+mn-ea"/>
          <a:cs typeface="+mn-cs"/>
        </a:defRPr>
      </a:lvl4pPr>
      <a:lvl5pPr marL="1332989" indent="-148110" algn="l" defTabSz="592440" rtl="0" eaLnBrk="1" latinLnBrk="0" hangingPunct="1">
        <a:lnSpc>
          <a:spcPct val="90000"/>
        </a:lnSpc>
        <a:spcBef>
          <a:spcPts val="324"/>
        </a:spcBef>
        <a:buFont typeface="Arial" panose="020B0604020202020204" pitchFamily="34" charset="0"/>
        <a:buChar char="•"/>
        <a:defRPr sz="1166" kern="1200">
          <a:solidFill>
            <a:schemeClr val="tx1"/>
          </a:solidFill>
          <a:latin typeface="+mn-lt"/>
          <a:ea typeface="+mn-ea"/>
          <a:cs typeface="+mn-cs"/>
        </a:defRPr>
      </a:lvl5pPr>
      <a:lvl6pPr marL="1629209" indent="-148110" algn="l" defTabSz="592440" rtl="0" eaLnBrk="1" latinLnBrk="0" hangingPunct="1">
        <a:lnSpc>
          <a:spcPct val="90000"/>
        </a:lnSpc>
        <a:spcBef>
          <a:spcPts val="324"/>
        </a:spcBef>
        <a:buFont typeface="Arial" panose="020B0604020202020204" pitchFamily="34" charset="0"/>
        <a:buChar char="•"/>
        <a:defRPr sz="1166" kern="1200">
          <a:solidFill>
            <a:schemeClr val="tx1"/>
          </a:solidFill>
          <a:latin typeface="+mn-lt"/>
          <a:ea typeface="+mn-ea"/>
          <a:cs typeface="+mn-cs"/>
        </a:defRPr>
      </a:lvl6pPr>
      <a:lvl7pPr marL="1925429" indent="-148110" algn="l" defTabSz="592440" rtl="0" eaLnBrk="1" latinLnBrk="0" hangingPunct="1">
        <a:lnSpc>
          <a:spcPct val="90000"/>
        </a:lnSpc>
        <a:spcBef>
          <a:spcPts val="324"/>
        </a:spcBef>
        <a:buFont typeface="Arial" panose="020B0604020202020204" pitchFamily="34" charset="0"/>
        <a:buChar char="•"/>
        <a:defRPr sz="1166" kern="1200">
          <a:solidFill>
            <a:schemeClr val="tx1"/>
          </a:solidFill>
          <a:latin typeface="+mn-lt"/>
          <a:ea typeface="+mn-ea"/>
          <a:cs typeface="+mn-cs"/>
        </a:defRPr>
      </a:lvl7pPr>
      <a:lvl8pPr marL="2221649" indent="-148110" algn="l" defTabSz="592440" rtl="0" eaLnBrk="1" latinLnBrk="0" hangingPunct="1">
        <a:lnSpc>
          <a:spcPct val="90000"/>
        </a:lnSpc>
        <a:spcBef>
          <a:spcPts val="324"/>
        </a:spcBef>
        <a:buFont typeface="Arial" panose="020B0604020202020204" pitchFamily="34" charset="0"/>
        <a:buChar char="•"/>
        <a:defRPr sz="1166" kern="1200">
          <a:solidFill>
            <a:schemeClr val="tx1"/>
          </a:solidFill>
          <a:latin typeface="+mn-lt"/>
          <a:ea typeface="+mn-ea"/>
          <a:cs typeface="+mn-cs"/>
        </a:defRPr>
      </a:lvl8pPr>
      <a:lvl9pPr marL="2517869" indent="-148110" algn="l" defTabSz="592440" rtl="0" eaLnBrk="1" latinLnBrk="0" hangingPunct="1">
        <a:lnSpc>
          <a:spcPct val="90000"/>
        </a:lnSpc>
        <a:spcBef>
          <a:spcPts val="324"/>
        </a:spcBef>
        <a:buFont typeface="Arial" panose="020B0604020202020204" pitchFamily="34" charset="0"/>
        <a:buChar char="•"/>
        <a:defRPr sz="11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92440" rtl="0" eaLnBrk="1" latinLnBrk="0" hangingPunct="1">
        <a:defRPr sz="1166" kern="1200">
          <a:solidFill>
            <a:schemeClr val="tx1"/>
          </a:solidFill>
          <a:latin typeface="+mn-lt"/>
          <a:ea typeface="+mn-ea"/>
          <a:cs typeface="+mn-cs"/>
        </a:defRPr>
      </a:lvl1pPr>
      <a:lvl2pPr marL="296220" algn="l" defTabSz="592440" rtl="0" eaLnBrk="1" latinLnBrk="0" hangingPunct="1">
        <a:defRPr sz="1166" kern="1200">
          <a:solidFill>
            <a:schemeClr val="tx1"/>
          </a:solidFill>
          <a:latin typeface="+mn-lt"/>
          <a:ea typeface="+mn-ea"/>
          <a:cs typeface="+mn-cs"/>
        </a:defRPr>
      </a:lvl2pPr>
      <a:lvl3pPr marL="592440" algn="l" defTabSz="592440" rtl="0" eaLnBrk="1" latinLnBrk="0" hangingPunct="1">
        <a:defRPr sz="1166" kern="1200">
          <a:solidFill>
            <a:schemeClr val="tx1"/>
          </a:solidFill>
          <a:latin typeface="+mn-lt"/>
          <a:ea typeface="+mn-ea"/>
          <a:cs typeface="+mn-cs"/>
        </a:defRPr>
      </a:lvl3pPr>
      <a:lvl4pPr marL="888660" algn="l" defTabSz="592440" rtl="0" eaLnBrk="1" latinLnBrk="0" hangingPunct="1">
        <a:defRPr sz="1166" kern="1200">
          <a:solidFill>
            <a:schemeClr val="tx1"/>
          </a:solidFill>
          <a:latin typeface="+mn-lt"/>
          <a:ea typeface="+mn-ea"/>
          <a:cs typeface="+mn-cs"/>
        </a:defRPr>
      </a:lvl4pPr>
      <a:lvl5pPr marL="1184880" algn="l" defTabSz="592440" rtl="0" eaLnBrk="1" latinLnBrk="0" hangingPunct="1">
        <a:defRPr sz="1166" kern="1200">
          <a:solidFill>
            <a:schemeClr val="tx1"/>
          </a:solidFill>
          <a:latin typeface="+mn-lt"/>
          <a:ea typeface="+mn-ea"/>
          <a:cs typeface="+mn-cs"/>
        </a:defRPr>
      </a:lvl5pPr>
      <a:lvl6pPr marL="1481099" algn="l" defTabSz="592440" rtl="0" eaLnBrk="1" latinLnBrk="0" hangingPunct="1">
        <a:defRPr sz="1166" kern="1200">
          <a:solidFill>
            <a:schemeClr val="tx1"/>
          </a:solidFill>
          <a:latin typeface="+mn-lt"/>
          <a:ea typeface="+mn-ea"/>
          <a:cs typeface="+mn-cs"/>
        </a:defRPr>
      </a:lvl6pPr>
      <a:lvl7pPr marL="1777319" algn="l" defTabSz="592440" rtl="0" eaLnBrk="1" latinLnBrk="0" hangingPunct="1">
        <a:defRPr sz="1166" kern="1200">
          <a:solidFill>
            <a:schemeClr val="tx1"/>
          </a:solidFill>
          <a:latin typeface="+mn-lt"/>
          <a:ea typeface="+mn-ea"/>
          <a:cs typeface="+mn-cs"/>
        </a:defRPr>
      </a:lvl7pPr>
      <a:lvl8pPr marL="2073539" algn="l" defTabSz="592440" rtl="0" eaLnBrk="1" latinLnBrk="0" hangingPunct="1">
        <a:defRPr sz="1166" kern="1200">
          <a:solidFill>
            <a:schemeClr val="tx1"/>
          </a:solidFill>
          <a:latin typeface="+mn-lt"/>
          <a:ea typeface="+mn-ea"/>
          <a:cs typeface="+mn-cs"/>
        </a:defRPr>
      </a:lvl8pPr>
      <a:lvl9pPr marL="2369759" algn="l" defTabSz="592440" rtl="0" eaLnBrk="1" latinLnBrk="0" hangingPunct="1">
        <a:defRPr sz="11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4D5BCA2-30E3-406B-A338-963133B6C8AB}"/>
              </a:ext>
            </a:extLst>
          </p:cNvPr>
          <p:cNvGrpSpPr/>
          <p:nvPr/>
        </p:nvGrpSpPr>
        <p:grpSpPr>
          <a:xfrm>
            <a:off x="68884" y="2223"/>
            <a:ext cx="8325999" cy="4441190"/>
            <a:chOff x="513985" y="78085"/>
            <a:chExt cx="8325999" cy="444119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ED7766-64ED-4C97-AE19-13F5465A44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083"/>
            <a:stretch/>
          </p:blipFill>
          <p:spPr>
            <a:xfrm>
              <a:off x="513985" y="84181"/>
              <a:ext cx="7398624" cy="4435094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772E704-E97A-46CD-8CBC-AD1A2672E1BB}"/>
                </a:ext>
              </a:extLst>
            </p:cNvPr>
            <p:cNvSpPr txBox="1"/>
            <p:nvPr/>
          </p:nvSpPr>
          <p:spPr>
            <a:xfrm>
              <a:off x="7583294" y="1129571"/>
              <a:ext cx="1130053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600" dirty="0"/>
                <a:t>Energy</a:t>
              </a:r>
            </a:p>
            <a:p>
              <a:r>
                <a:rPr lang="en-US" sz="2600" dirty="0"/>
                <a:t>limited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F6B244D-8BF3-48C2-8E0D-E493D45934F1}"/>
                </a:ext>
              </a:extLst>
            </p:cNvPr>
            <p:cNvSpPr txBox="1"/>
            <p:nvPr/>
          </p:nvSpPr>
          <p:spPr>
            <a:xfrm>
              <a:off x="7456657" y="78085"/>
              <a:ext cx="1383327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600" dirty="0"/>
                <a:t>C limited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D7C20F4-2693-4BFD-9CA0-C483E3D9F7CC}"/>
                </a:ext>
              </a:extLst>
            </p:cNvPr>
            <p:cNvCxnSpPr>
              <a:cxnSpLocks/>
              <a:stCxn id="6" idx="0"/>
              <a:endCxn id="7" idx="2"/>
            </p:cNvCxnSpPr>
            <p:nvPr/>
          </p:nvCxnSpPr>
          <p:spPr>
            <a:xfrm flipV="1">
              <a:off x="8148321" y="570528"/>
              <a:ext cx="0" cy="559043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1599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</TotalTime>
  <Words>4</Words>
  <Application>Microsoft Office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Arjun Chakrawal</dc:creator>
  <cp:lastModifiedBy>Arjun Chakrawal</cp:lastModifiedBy>
  <cp:revision>3</cp:revision>
  <dcterms:created xsi:type="dcterms:W3CDTF">2022-03-23T04:29:51Z</dcterms:created>
  <dcterms:modified xsi:type="dcterms:W3CDTF">2022-03-26T05:11:46Z</dcterms:modified>
</cp:coreProperties>
</file>

<file path=docProps/thumbnail.jpeg>
</file>